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386" r:id="rId2"/>
    <p:sldId id="368" r:id="rId3"/>
    <p:sldId id="294" r:id="rId4"/>
    <p:sldId id="362" r:id="rId5"/>
    <p:sldId id="363" r:id="rId6"/>
    <p:sldId id="364" r:id="rId7"/>
    <p:sldId id="365" r:id="rId8"/>
    <p:sldId id="366" r:id="rId9"/>
    <p:sldId id="367" r:id="rId10"/>
    <p:sldId id="369" r:id="rId11"/>
    <p:sldId id="370" r:id="rId12"/>
    <p:sldId id="371" r:id="rId13"/>
    <p:sldId id="382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79" r:id="rId22"/>
    <p:sldId id="380" r:id="rId23"/>
    <p:sldId id="381" r:id="rId24"/>
    <p:sldId id="383" r:id="rId25"/>
    <p:sldId id="38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338" r:id="rId70"/>
    <p:sldId id="346" r:id="rId71"/>
    <p:sldId id="339" r:id="rId72"/>
    <p:sldId id="340" r:id="rId73"/>
    <p:sldId id="341" r:id="rId74"/>
    <p:sldId id="342" r:id="rId75"/>
    <p:sldId id="343" r:id="rId76"/>
    <p:sldId id="344" r:id="rId77"/>
    <p:sldId id="345" r:id="rId78"/>
    <p:sldId id="347" r:id="rId79"/>
    <p:sldId id="348" r:id="rId80"/>
    <p:sldId id="349" r:id="rId81"/>
    <p:sldId id="350" r:id="rId82"/>
    <p:sldId id="357" r:id="rId83"/>
    <p:sldId id="351" r:id="rId84"/>
    <p:sldId id="352" r:id="rId85"/>
    <p:sldId id="353" r:id="rId86"/>
    <p:sldId id="354" r:id="rId87"/>
    <p:sldId id="355" r:id="rId88"/>
    <p:sldId id="356" r:id="rId89"/>
    <p:sldId id="358" r:id="rId90"/>
    <p:sldId id="359" r:id="rId91"/>
    <p:sldId id="360" r:id="rId92"/>
    <p:sldId id="361" r:id="rId93"/>
    <p:sldId id="385" r:id="rId94"/>
  </p:sldIdLst>
  <p:sldSz cx="12192000" cy="6858000"/>
  <p:notesSz cx="6858000" cy="9144000"/>
  <p:photoAlbum layout="1pic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83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6B5D99F0-E2B1-4909-B0C4-EDA97FFF7E71}" type="datetimeFigureOut">
              <a:rPr lang="de-DE" smtClean="0"/>
              <a:t>31.08.2019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A0EDF3D2-D60F-4973-9657-4D6DF16EBE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4175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5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99F0-E2B1-4909-B0C4-EDA97FFF7E71}" type="datetimeFigureOut">
              <a:rPr lang="de-DE" smtClean="0"/>
              <a:t>31.08.2019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F3D2-D60F-4973-9657-4D6DF16EBE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1213920"/>
      </p:ext>
    </p:extLst>
  </p:cSld>
  <p:clrMapOvr>
    <a:masterClrMapping/>
  </p:clrMapOvr>
  <p:transition spd="slow" advClick="0" advTm="35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99F0-E2B1-4909-B0C4-EDA97FFF7E71}" type="datetimeFigureOut">
              <a:rPr lang="de-DE" smtClean="0"/>
              <a:t>31.08.2019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F3D2-D60F-4973-9657-4D6DF16EBE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3952089"/>
      </p:ext>
    </p:extLst>
  </p:cSld>
  <p:clrMapOvr>
    <a:masterClrMapping/>
  </p:clrMapOvr>
  <p:transition spd="slow" advClick="0" advTm="35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99F0-E2B1-4909-B0C4-EDA97FFF7E71}" type="datetimeFigureOut">
              <a:rPr lang="de-DE" smtClean="0"/>
              <a:t>31.08.2019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F3D2-D60F-4973-9657-4D6DF16EBE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371562"/>
      </p:ext>
    </p:extLst>
  </p:cSld>
  <p:clrMapOvr>
    <a:masterClrMapping/>
  </p:clrMapOvr>
  <p:transition spd="slow" advClick="0" advTm="35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99F0-E2B1-4909-B0C4-EDA97FFF7E71}" type="datetimeFigureOut">
              <a:rPr lang="de-DE" smtClean="0"/>
              <a:t>31.08.2019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F3D2-D60F-4973-9657-4D6DF16EBE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964137"/>
      </p:ext>
    </p:extLst>
  </p:cSld>
  <p:clrMapOvr>
    <a:masterClrMapping/>
  </p:clrMapOvr>
  <p:transition spd="slow" advClick="0" advTm="35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99F0-E2B1-4909-B0C4-EDA97FFF7E71}" type="datetimeFigureOut">
              <a:rPr lang="de-DE" smtClean="0"/>
              <a:t>31.08.2019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F3D2-D60F-4973-9657-4D6DF16EBE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4636429"/>
      </p:ext>
    </p:extLst>
  </p:cSld>
  <p:clrMapOvr>
    <a:masterClrMapping/>
  </p:clrMapOvr>
  <p:transition spd="slow" advClick="0" advTm="35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99F0-E2B1-4909-B0C4-EDA97FFF7E71}" type="datetimeFigureOut">
              <a:rPr lang="de-DE" smtClean="0"/>
              <a:t>31.08.2019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F3D2-D60F-4973-9657-4D6DF16EBE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9044187"/>
      </p:ext>
    </p:extLst>
  </p:cSld>
  <p:clrMapOvr>
    <a:masterClrMapping/>
  </p:clrMapOvr>
  <p:transition spd="slow" advClick="0" advTm="35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99F0-E2B1-4909-B0C4-EDA97FFF7E71}" type="datetimeFigureOut">
              <a:rPr lang="de-DE" smtClean="0"/>
              <a:t>31.08.2019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F3D2-D60F-4973-9657-4D6DF16EBE40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366945"/>
      </p:ext>
    </p:extLst>
  </p:cSld>
  <p:clrMapOvr>
    <a:masterClrMapping/>
  </p:clrMapOvr>
  <p:transition spd="slow" advClick="0" advTm="35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99F0-E2B1-4909-B0C4-EDA97FFF7E71}" type="datetimeFigureOut">
              <a:rPr lang="de-DE" smtClean="0"/>
              <a:t>31.08.2019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F3D2-D60F-4973-9657-4D6DF16EBE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6650976"/>
      </p:ext>
    </p:extLst>
  </p:cSld>
  <p:clrMapOvr>
    <a:masterClrMapping/>
  </p:clrMapOvr>
  <p:transition spd="slow" advClick="0" advTm="35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99F0-E2B1-4909-B0C4-EDA97FFF7E71}" type="datetimeFigureOut">
              <a:rPr lang="de-DE" smtClean="0"/>
              <a:t>31.08.2019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F3D2-D60F-4973-9657-4D6DF16EBE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5631931"/>
      </p:ext>
    </p:extLst>
  </p:cSld>
  <p:clrMapOvr>
    <a:masterClrMapping/>
  </p:clrMapOvr>
  <p:transition spd="slow" advClick="0" advTm="35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99F0-E2B1-4909-B0C4-EDA97FFF7E71}" type="datetimeFigureOut">
              <a:rPr lang="de-DE" smtClean="0"/>
              <a:t>31.08.2019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F3D2-D60F-4973-9657-4D6DF16EBE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406531"/>
      </p:ext>
    </p:extLst>
  </p:cSld>
  <p:clrMapOvr>
    <a:masterClrMapping/>
  </p:clrMapOvr>
  <p:transition spd="slow" advClick="0" advTm="35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99F0-E2B1-4909-B0C4-EDA97FFF7E71}" type="datetimeFigureOut">
              <a:rPr lang="de-DE" smtClean="0"/>
              <a:t>31.08.2019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F3D2-D60F-4973-9657-4D6DF16EBE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2068117"/>
      </p:ext>
    </p:extLst>
  </p:cSld>
  <p:clrMapOvr>
    <a:masterClrMapping/>
  </p:clrMapOvr>
  <p:transition spd="slow" advClick="0" advTm="35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99F0-E2B1-4909-B0C4-EDA97FFF7E71}" type="datetimeFigureOut">
              <a:rPr lang="de-DE" smtClean="0"/>
              <a:t>31.08.2019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F3D2-D60F-4973-9657-4D6DF16EBE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3813890"/>
      </p:ext>
    </p:extLst>
  </p:cSld>
  <p:clrMapOvr>
    <a:masterClrMapping/>
  </p:clrMapOvr>
  <p:transition spd="slow" advClick="0" advTm="35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99F0-E2B1-4909-B0C4-EDA97FFF7E71}" type="datetimeFigureOut">
              <a:rPr lang="de-DE" smtClean="0"/>
              <a:t>31.08.2019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F3D2-D60F-4973-9657-4D6DF16EBE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7893951"/>
      </p:ext>
    </p:extLst>
  </p:cSld>
  <p:clrMapOvr>
    <a:masterClrMapping/>
  </p:clrMapOvr>
  <p:transition spd="slow" advClick="0" advTm="35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99F0-E2B1-4909-B0C4-EDA97FFF7E71}" type="datetimeFigureOut">
              <a:rPr lang="de-DE" smtClean="0"/>
              <a:t>31.08.2019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F3D2-D60F-4973-9657-4D6DF16EBE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2677653"/>
      </p:ext>
    </p:extLst>
  </p:cSld>
  <p:clrMapOvr>
    <a:masterClrMapping/>
  </p:clrMapOvr>
  <p:transition spd="slow" advClick="0" advTm="35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99F0-E2B1-4909-B0C4-EDA97FFF7E71}" type="datetimeFigureOut">
              <a:rPr lang="de-DE" smtClean="0"/>
              <a:t>31.08.2019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F3D2-D60F-4973-9657-4D6DF16EBE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8292544"/>
      </p:ext>
    </p:extLst>
  </p:cSld>
  <p:clrMapOvr>
    <a:masterClrMapping/>
  </p:clrMapOvr>
  <p:transition spd="slow" advClick="0" advTm="35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99F0-E2B1-4909-B0C4-EDA97FFF7E71}" type="datetimeFigureOut">
              <a:rPr lang="de-DE" smtClean="0"/>
              <a:t>31.08.2019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F3D2-D60F-4973-9657-4D6DF16EBE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4941144"/>
      </p:ext>
    </p:extLst>
  </p:cSld>
  <p:clrMapOvr>
    <a:masterClrMapping/>
  </p:clrMapOvr>
  <p:transition spd="slow" advClick="0" advTm="35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B5D99F0-E2B1-4909-B0C4-EDA97FFF7E71}" type="datetimeFigureOut">
              <a:rPr lang="de-DE" smtClean="0"/>
              <a:t>31.08.2019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0EDF3D2-D60F-4973-9657-4D6DF16EBE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99555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ransition spd="slow" advClick="0" advTm="3500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97654" y="650264"/>
            <a:ext cx="120114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ASO GÖTZIS </a:t>
            </a:r>
            <a:endParaRPr lang="de-DE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337" y="1573594"/>
            <a:ext cx="9302120" cy="482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32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HOTO-2019-03-05-09-39-1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094" y="133165"/>
            <a:ext cx="4980373" cy="6640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6049846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HOTO-2019-05-14-15-54-16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1" t="21319" r="-291" b="18892"/>
          <a:stretch/>
        </p:blipFill>
        <p:spPr>
          <a:xfrm>
            <a:off x="2583401" y="239696"/>
            <a:ext cx="8131946" cy="6499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4881652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HOTO-2019-05-14-15-55-4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356" y="90995"/>
            <a:ext cx="4998684" cy="6664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791291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asching 2019 (13)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977" y="1094174"/>
            <a:ext cx="82296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>
          <a:xfrm>
            <a:off x="5243318" y="170844"/>
            <a:ext cx="2717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KLASSE 1</a:t>
            </a:r>
            <a:endParaRPr lang="de-DE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0555215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N032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423" y="1005397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1548155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N033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02233" y="985146"/>
            <a:ext cx="6585013" cy="4938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3884751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N034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330" y="224161"/>
            <a:ext cx="8658688" cy="6494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29155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N034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004" y="241915"/>
            <a:ext cx="8436745" cy="63275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110686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N037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216130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N037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967852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HOTO-2018-09-19-08-32-1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317" y="1156317"/>
            <a:ext cx="7454283" cy="55907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>
          <a:xfrm>
            <a:off x="3468291" y="232987"/>
            <a:ext cx="5077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Sprachheilklasse </a:t>
            </a:r>
            <a:endParaRPr lang="de-D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2285406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N039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274" y="499369"/>
            <a:ext cx="7915922" cy="59369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312984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N039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821" y="685800"/>
            <a:ext cx="7853779" cy="5890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2582207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N042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510" y="168676"/>
            <a:ext cx="8700117" cy="6525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466270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N055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5009048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Nikolaus (12)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319" y="135384"/>
            <a:ext cx="4403324" cy="6604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5202120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Nikolaus (17)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316" y="73239"/>
            <a:ext cx="4486183" cy="6729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5326518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oto 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096" y="1138561"/>
            <a:ext cx="96393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>
          <a:xfrm>
            <a:off x="103148" y="126454"/>
            <a:ext cx="2717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KLASSE 2</a:t>
            </a:r>
            <a:endParaRPr lang="de-DE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3605986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oto 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375" y="685800"/>
            <a:ext cx="49212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703187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oto 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550" y="685800"/>
            <a:ext cx="7707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267768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oto 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813" y="685800"/>
            <a:ext cx="70643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6056623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oto 1. Hilfe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624" y="1156317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063798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oto 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588" y="685799"/>
            <a:ext cx="6180476" cy="58090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42000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oto 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5" y="685800"/>
            <a:ext cx="76755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434551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oto 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307" y="178593"/>
            <a:ext cx="5992427" cy="6502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949249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oto 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773" y="357763"/>
            <a:ext cx="9348185" cy="6274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335541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oto 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167" y="215283"/>
            <a:ext cx="4297804" cy="6460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586539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oto 1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685800"/>
            <a:ext cx="82296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154284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oto 1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481" y="188650"/>
            <a:ext cx="2914514" cy="6540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923315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oto 1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857" y="304060"/>
            <a:ext cx="4072046" cy="6251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380595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-02-18 15.21.2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461" y="916619"/>
            <a:ext cx="73152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>
          <a:xfrm>
            <a:off x="112024" y="801184"/>
            <a:ext cx="2717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KLASSE 3</a:t>
            </a:r>
            <a:endParaRPr lang="de-DE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2629104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-02-21 10.17.3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38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932413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oto Flugplatz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248" y="170894"/>
            <a:ext cx="8741546" cy="6556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391702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-03-08 11.13.2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438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856808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-03-11 14.32.2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3189" y="321814"/>
            <a:ext cx="8430828" cy="6323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0397182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-03-21 12.06.3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38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6529875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-03-28 10.06.4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039" y="295181"/>
            <a:ext cx="8492971" cy="6369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395695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-03-28 11.05.22 (2)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412" y="117629"/>
            <a:ext cx="8910221" cy="6682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0232022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-04-01 11.34.0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38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671126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-04-01 14.39.4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438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5104018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0506_15354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1847394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0624_14134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824" y="188649"/>
            <a:ext cx="4850906" cy="64678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779530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0624_143721 (1)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312" y="246848"/>
            <a:ext cx="4776185" cy="63682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609469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oto Polizei Heli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215833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096335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_DSC7451_000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947" y="1032029"/>
            <a:ext cx="8220075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>
          <a:xfrm>
            <a:off x="147536" y="206380"/>
            <a:ext cx="2717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KLASSE 4</a:t>
            </a:r>
            <a:endParaRPr lang="de-DE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5982079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IMG_1439 (18)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950" y="685800"/>
            <a:ext cx="86725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3811148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80913_10250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290" y="277426"/>
            <a:ext cx="8377560" cy="62831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410325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80920_15042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922" y="162017"/>
            <a:ext cx="8803689" cy="6602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470797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0108_10464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453" y="241916"/>
            <a:ext cx="8463378" cy="6347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725308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0115_11273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3189" y="375081"/>
            <a:ext cx="8155620" cy="61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8176262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0306_08280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8912750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0410_10490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290" y="375081"/>
            <a:ext cx="4652454" cy="6203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565998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0430_10125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759" y="162016"/>
            <a:ext cx="4963358" cy="66178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015559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-209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393" y="188650"/>
            <a:ext cx="8484094" cy="6363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0169282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0502_150318(0) (1)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20" y="250793"/>
            <a:ext cx="3587873" cy="63784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3475922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Güzide Werken T 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269" y="241915"/>
            <a:ext cx="4865704" cy="64876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754147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0190123_10302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212" y="224160"/>
            <a:ext cx="4877539" cy="6503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074065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0307_091217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58" t="-1413" r="29162" b="-470"/>
          <a:stretch/>
        </p:blipFill>
        <p:spPr>
          <a:xfrm rot="5400000">
            <a:off x="4165315" y="932316"/>
            <a:ext cx="6328241" cy="51560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>
          <a:xfrm>
            <a:off x="351727" y="596997"/>
            <a:ext cx="2717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KLASSE 5</a:t>
            </a:r>
            <a:endParaRPr lang="de-DE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8374168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0307_092126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70" t="1" b="-1475"/>
          <a:stretch/>
        </p:blipFill>
        <p:spPr>
          <a:xfrm rot="5400000">
            <a:off x="2326527" y="1624035"/>
            <a:ext cx="6541686" cy="36487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7053261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0307_093620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93" t="1227" r="10946" b="-442"/>
          <a:stretch/>
        </p:blipFill>
        <p:spPr>
          <a:xfrm rot="5400000">
            <a:off x="2480574" y="1046830"/>
            <a:ext cx="6775134" cy="4864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696954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0321_10433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798513"/>
            <a:ext cx="10820400" cy="5259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2631273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0321_10501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32223" y="2015198"/>
            <a:ext cx="7462158" cy="3627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882131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0321_11153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2635" y="1917099"/>
            <a:ext cx="10820400" cy="5259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579539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0321_11163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5800" y="798513"/>
            <a:ext cx="10820400" cy="5259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376026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-235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558" y="339570"/>
            <a:ext cx="8463380" cy="6347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0111940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0492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2750" y="978763"/>
            <a:ext cx="82296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>
          <a:xfrm>
            <a:off x="591425" y="259619"/>
            <a:ext cx="2717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KLASSE 6</a:t>
            </a:r>
            <a:endParaRPr lang="de-DE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2304884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0410_16160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831" y="694677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9585738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002_2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3445761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004_1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514" y="153141"/>
            <a:ext cx="3774304" cy="67098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5803628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013_1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7243022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014_1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637243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0468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044" y="459912"/>
            <a:ext cx="8754862" cy="5836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43565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0488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685800"/>
            <a:ext cx="82296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549339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0495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7298" y="250793"/>
            <a:ext cx="4302710" cy="64540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779757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0501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685800"/>
            <a:ext cx="82296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2116762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-237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0026" y="304060"/>
            <a:ext cx="8170415" cy="61278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3636663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alaktion (7)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685800"/>
            <a:ext cx="82296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961769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alaktion (58)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685800"/>
            <a:ext cx="82296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916391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VJ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19" y="1298386"/>
            <a:ext cx="10820400" cy="4540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>
          <a:xfrm>
            <a:off x="1262089" y="375056"/>
            <a:ext cx="9472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BVJ- DIE BESTE KLASSE DER WELT</a:t>
            </a:r>
            <a:endParaRPr lang="de-DE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2056804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80913_09533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518" y="499368"/>
            <a:ext cx="7907045" cy="5930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6649598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80913_09533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335" y="401714"/>
            <a:ext cx="7966230" cy="59746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3025912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80913_09535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681" y="330692"/>
            <a:ext cx="8365725" cy="6274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1374422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40" b="2654"/>
          <a:stretch/>
        </p:blipFill>
        <p:spPr>
          <a:xfrm rot="5400000">
            <a:off x="2367157" y="503939"/>
            <a:ext cx="6655736" cy="585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45692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0115_14584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067" y="357327"/>
            <a:ext cx="8279906" cy="6209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2264683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90411_08592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6656" y="241916"/>
            <a:ext cx="8626137" cy="6469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64472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WhatsApp Image 2019-01-10 at 10.30.4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9862" y="82117"/>
            <a:ext cx="4995877" cy="6656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3065327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-250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125" y="321815"/>
            <a:ext cx="8421950" cy="6316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6353305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WhatsApp Image 2019-07-02 at 08.20.18 (1)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482" y="0"/>
            <a:ext cx="913804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419849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WhatsApp Image 2019-07-02 at 08.20.1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831" y="304059"/>
            <a:ext cx="8336621" cy="62565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641729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WhatsApp Image 2019-07-02 at 08.20.1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995" y="215284"/>
            <a:ext cx="8549543" cy="6416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843497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148397" y="357300"/>
            <a:ext cx="81316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SCHÖNE FERIEN!!!!!!! </a:t>
            </a:r>
            <a:endParaRPr lang="de-DE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7382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immel">
  <a:themeElements>
    <a:clrScheme name="Himme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Himme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imme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Himmel</Template>
  <TotalTime>0</TotalTime>
  <Words>24</Words>
  <Application>Microsoft Office PowerPoint</Application>
  <PresentationFormat>Breitbild</PresentationFormat>
  <Paragraphs>10</Paragraphs>
  <Slides>93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93</vt:i4>
      </vt:variant>
    </vt:vector>
  </HeadingPairs>
  <TitlesOfParts>
    <vt:vector size="97" baseType="lpstr">
      <vt:lpstr>Arial</vt:lpstr>
      <vt:lpstr>Calibri</vt:lpstr>
      <vt:lpstr>Calibri Light</vt:lpstr>
      <vt:lpstr>Himmel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Schule Vorarlberg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robin</dc:creator>
  <cp:lastModifiedBy>Direktion</cp:lastModifiedBy>
  <cp:revision>14</cp:revision>
  <dcterms:created xsi:type="dcterms:W3CDTF">2019-07-02T06:39:57Z</dcterms:created>
  <dcterms:modified xsi:type="dcterms:W3CDTF">2019-08-31T09:16:48Z</dcterms:modified>
</cp:coreProperties>
</file>